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305" r:id="rId5"/>
    <p:sldId id="311" r:id="rId6"/>
    <p:sldId id="312" r:id="rId7"/>
    <p:sldId id="313" r:id="rId8"/>
    <p:sldId id="314" r:id="rId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A1A00-0DB1-4509-8CB4-AB4B841F4B89}" type="datetime1">
              <a:rPr lang="es-ES" smtClean="0"/>
              <a:t>08/07/2022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EAC8-304B-462C-A233-CC7703D6F25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34306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B582-7B57-420E-9118-CD1E9389AF7C}" type="datetime1">
              <a:rPr lang="es-ES" smtClean="0"/>
              <a:t>08/07/2022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34C28-DDE3-4862-81B8-C50E9E09DF8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726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818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97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8E88A6-A0F4-4F3F-8886-043CEEF92AA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5ABD2-E0E8-48C9-BE68-90A2759872C1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BB4F6C-0D31-4C75-B304-4F23E13B0537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CF878-6068-45DE-B0AC-284E36A9D3DF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CBDCA-8503-4A6B-AC01-08CFA53CBD6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3D774-9BDA-4705-8043-6020C8F3BE9E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FE546-2C0A-4360-9661-C471E7FE73BD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9250-FE8E-4C0D-A38C-4A0BB9336840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C8A25-7E48-4820-A5CB-ADD2216177A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83C00-C1E0-4B9E-89C4-5972993A3AD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6A44A-7F50-4256-87C4-21485FD59CFC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D1E62-B0D1-4D6A-8FBC-B294429C8562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B13F1-46AB-46D7-A0E1-0F126D48BD68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4B6BE-3C46-42B6-984C-12757AD9BF90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D4B36-7091-4648-89BC-530D505FB2A5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7BECC-210C-451A-95F6-6BDC3A2E1F4B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559D4-D859-4E57-A1F2-11C644F2E9F9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53B7C01-13B8-49C7-B04C-32548464F87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b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3"/>
            <a:ext cx="3503122" cy="1472126"/>
          </a:xfrm>
        </p:spPr>
        <p:txBody>
          <a:bodyPr rtlCol="0">
            <a:normAutofit/>
          </a:bodyPr>
          <a:lstStyle/>
          <a:p>
            <a:pPr algn="l"/>
            <a:r>
              <a:rPr lang="es-ES" sz="4400" dirty="0"/>
              <a:t>Grupo Cero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6" y="3429000"/>
            <a:ext cx="3503122" cy="1805587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>
                <a:solidFill>
                  <a:srgbClr val="FC05CB"/>
                </a:solidFill>
              </a:rPr>
              <a:t>Integrantes: Sebastián Peralta</a:t>
            </a:r>
          </a:p>
          <a:p>
            <a:pPr algn="l" rtl="0"/>
            <a:r>
              <a:rPr lang="es-ES" sz="1800" dirty="0">
                <a:solidFill>
                  <a:srgbClr val="FC05CB"/>
                </a:solidFill>
              </a:rPr>
              <a:t>		   Jesús Morales</a:t>
            </a:r>
          </a:p>
          <a:p>
            <a:pPr algn="l" rtl="0"/>
            <a:r>
              <a:rPr lang="es-ES" sz="1800" dirty="0">
                <a:solidFill>
                  <a:srgbClr val="FC05CB"/>
                </a:solidFill>
              </a:rPr>
              <a:t>		   Sebastián Pinto</a:t>
            </a:r>
          </a:p>
          <a:p>
            <a:pPr algn="l" rtl="0"/>
            <a:r>
              <a:rPr lang="es-ES" sz="1800" dirty="0">
                <a:solidFill>
                  <a:srgbClr val="FC05CB"/>
                </a:solidFill>
              </a:rPr>
              <a:t>Sección: 009D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Grupo Cero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22A04C-A9B0-3366-F344-80E5FE6E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057650"/>
          </a:xfrm>
        </p:spPr>
        <p:txBody>
          <a:bodyPr>
            <a:normAutofit fontScale="92500"/>
          </a:bodyPr>
          <a:lstStyle/>
          <a:p>
            <a:r>
              <a:rPr lang="es-ES" dirty="0"/>
              <a:t>Tienda digital especializada en la venta y exposición de distintas piezas de arte tales como pinturas , esculturas o orfebrerías.</a:t>
            </a:r>
          </a:p>
          <a:p>
            <a:r>
              <a:rPr lang="es-ES" dirty="0"/>
              <a:t>Contiene:</a:t>
            </a:r>
          </a:p>
          <a:p>
            <a:r>
              <a:rPr lang="es-ES" dirty="0"/>
              <a:t>- Se requiere mostrar las obras  en un carrusel.</a:t>
            </a:r>
          </a:p>
          <a:p>
            <a:r>
              <a:rPr lang="es-ES" dirty="0"/>
              <a:t>- Modificación de obras de arte mediante accesibilidad de usuarios.</a:t>
            </a:r>
          </a:p>
          <a:p>
            <a:r>
              <a:rPr lang="es-ES" dirty="0"/>
              <a:t>- Inicio de sesión y creación de cuenta nueva.</a:t>
            </a:r>
          </a:p>
          <a:p>
            <a:r>
              <a:rPr lang="es-ES" dirty="0"/>
              <a:t> -Implementación de formularios para la obtención de información dispuesta por el usuario.</a:t>
            </a:r>
          </a:p>
          <a:p>
            <a:r>
              <a:rPr lang="es-ES" dirty="0"/>
              <a:t>Mapa (widget).</a:t>
            </a:r>
          </a:p>
          <a:p>
            <a:endParaRPr lang="es-ES" dirty="0"/>
          </a:p>
          <a:p>
            <a:pPr marL="3690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EF8E2-834D-35B4-9A22-F43013CF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Obras destacadas disponibles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B0E9F9-B41F-B1B1-63C4-3127BF893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71625"/>
            <a:ext cx="10353762" cy="4940687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La ultima cena: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/>
              <a:t>Autor: </a:t>
            </a:r>
            <a:r>
              <a:rPr lang="es-ES" dirty="0"/>
              <a:t>Leonardo </a:t>
            </a:r>
            <a:r>
              <a:rPr lang="es-ES"/>
              <a:t>Da Vinci</a:t>
            </a:r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F282E6-761B-3E22-5B18-8372A848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105" y="2172629"/>
            <a:ext cx="7237141" cy="36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44372-5B4D-C9B5-A4C5-03921BB2E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682519"/>
            <a:ext cx="10353762" cy="5718281"/>
          </a:xfrm>
        </p:spPr>
        <p:txBody>
          <a:bodyPr/>
          <a:lstStyle/>
          <a:p>
            <a:pPr algn="ctr"/>
            <a:r>
              <a:rPr lang="es-ES" dirty="0"/>
              <a:t>El grito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CL" dirty="0"/>
          </a:p>
          <a:p>
            <a:pPr algn="ctr"/>
            <a:r>
              <a:rPr lang="es-CL" dirty="0"/>
              <a:t>Autor: Edvard </a:t>
            </a:r>
            <a:r>
              <a:rPr lang="es-CL" dirty="0" err="1"/>
              <a:t>Munch</a:t>
            </a:r>
            <a:endParaRPr lang="es-ES" dirty="0">
              <a:highlight>
                <a:srgbClr val="C0C0C0"/>
              </a:highlight>
            </a:endParaRPr>
          </a:p>
        </p:txBody>
      </p:sp>
      <p:pic>
        <p:nvPicPr>
          <p:cNvPr id="5" name="Imagen 4" descr="Imagen que contiene colorido, cerca, azul, agua&#10;&#10;Descripción generada automáticamente">
            <a:extLst>
              <a:ext uri="{FF2B5EF4-FFF2-40B4-BE49-F238E27FC236}">
                <a16:creationId xmlns:a16="http://schemas.microsoft.com/office/drawing/2014/main" id="{68D0392B-C543-838F-5867-B2987BD9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01" y="1434966"/>
            <a:ext cx="3031795" cy="3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2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157136-EF94-16A3-BC08-48CD5C69F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907407"/>
            <a:ext cx="10353762" cy="5459939"/>
          </a:xfrm>
        </p:spPr>
        <p:txBody>
          <a:bodyPr/>
          <a:lstStyle/>
          <a:p>
            <a:pPr algn="ctr"/>
            <a:r>
              <a:rPr lang="es-ES" dirty="0"/>
              <a:t>La noche estrellada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Autor: Vincent Van Gogh</a:t>
            </a:r>
            <a:endParaRPr lang="es-CL" dirty="0"/>
          </a:p>
        </p:txBody>
      </p:sp>
      <p:pic>
        <p:nvPicPr>
          <p:cNvPr id="7" name="Imagen 6" descr="Un dibujo de la tierra&#10;&#10;Descripción generada automáticamente con confianza baja">
            <a:extLst>
              <a:ext uri="{FF2B5EF4-FFF2-40B4-BE49-F238E27FC236}">
                <a16:creationId xmlns:a16="http://schemas.microsoft.com/office/drawing/2014/main" id="{2C1B6C5C-9FB5-0BA9-658C-C6235D2E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872" y="1850999"/>
            <a:ext cx="5980253" cy="38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03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3_TF00934815.potx" id="{A4F8E3F4-E486-4864-B69C-2E3224C94EAA}" vid="{0BA5DF26-D11C-431A-A493-FE081F5D36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{4E924560-B652-415E-B7C4-373269DD0BF4}tf00934815_win32</Template>
  <TotalTime>13</TotalTime>
  <Words>122</Words>
  <Application>Microsoft Office PowerPoint</Application>
  <PresentationFormat>Panorámica</PresentationFormat>
  <Paragraphs>55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Calibri</vt:lpstr>
      <vt:lpstr>Goudy Old Style</vt:lpstr>
      <vt:lpstr>Wingdings 2</vt:lpstr>
      <vt:lpstr>SlateVTI</vt:lpstr>
      <vt:lpstr>Grupo Cero</vt:lpstr>
      <vt:lpstr>Grupo Cero</vt:lpstr>
      <vt:lpstr>Obras destacadas disponibles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Cero</dc:title>
  <dc:creator>JESUS ALEJANDRO MORALES ALLENDES</dc:creator>
  <cp:lastModifiedBy>CETECOM</cp:lastModifiedBy>
  <cp:revision>4</cp:revision>
  <dcterms:created xsi:type="dcterms:W3CDTF">2022-07-08T06:35:08Z</dcterms:created>
  <dcterms:modified xsi:type="dcterms:W3CDTF">2022-07-08T15:46:59Z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